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42"/>
    <p:restoredTop sz="96301"/>
  </p:normalViewPr>
  <p:slideViewPr>
    <p:cSldViewPr snapToGrid="0" snapToObjects="1">
      <p:cViewPr>
        <p:scale>
          <a:sx n="91" d="100"/>
          <a:sy n="91" d="100"/>
        </p:scale>
        <p:origin x="992" y="12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342989" y="3354869"/>
            <a:ext cx="187712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Dal 2 aprile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116378" y="3660630"/>
            <a:ext cx="243404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puoi candidarti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Unione europea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Le nuove amicizie</a:t>
            </a:r>
            <a:br>
              <a:rPr lang="fr-FR"/>
            </a:br>
            <a:r>
              <a:rPr lang="fr-FR"/>
              <a:t>partono da qui!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Unione europea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4A7E941-1E83-D5FC-C932-B70B5FE785A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1984B0-22E7-4021-DC19-CDDA359B7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 rot="20832864">
            <a:off x="5874581" y="3312539"/>
            <a:ext cx="2742582" cy="292470"/>
          </a:xfrm>
        </p:spPr>
        <p:txBody>
          <a:bodyPr/>
          <a:lstStyle/>
          <a:p>
            <a:r>
              <a:rPr lang="en-BE" dirty="0"/>
              <a:t>Le candidature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4264B1E-343A-2A55-C067-2694EA1B31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471162" y="3550845"/>
            <a:ext cx="1791595" cy="283126"/>
          </a:xfrm>
        </p:spPr>
        <p:txBody>
          <a:bodyPr/>
          <a:lstStyle/>
          <a:p>
            <a:r>
              <a:rPr lang="en-BE" dirty="0"/>
              <a:t>si aprono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40FF84C-9E75-DF77-6E4D-CEF8198CDAE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texte 5">
            <a:extLst>
              <a:ext uri="{FF2B5EF4-FFF2-40B4-BE49-F238E27FC236}">
                <a16:creationId xmlns:a16="http://schemas.microsoft.com/office/drawing/2014/main" id="{EE4EC68F-C745-519A-8ECE-6E0284A34E85}"/>
              </a:ext>
            </a:extLst>
          </p:cNvPr>
          <p:cNvSpPr txBox="1">
            <a:spLocks/>
          </p:cNvSpPr>
          <p:nvPr/>
        </p:nvSpPr>
        <p:spPr>
          <a:xfrm rot="20832864">
            <a:off x="6267077" y="3815031"/>
            <a:ext cx="2199760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 defTabSz="342900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sz="1800" b="1" i="0" kern="1200" cap="all" spc="50" baseline="0">
                <a:solidFill>
                  <a:srgbClr val="244394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25717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2pPr>
            <a:lvl3pPr marL="42862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3pPr>
            <a:lvl4pPr marL="60007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4pPr>
            <a:lvl5pPr marL="771525" indent="0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Tx/>
              <a:buNone/>
              <a:defRPr sz="2300" kern="1200" cap="all" baseline="0">
                <a:solidFill>
                  <a:schemeClr val="bg1"/>
                </a:solidFill>
                <a:latin typeface="EC Square Sans Pro Extra Black" panose="020B05060400000200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</a:t>
            </a:r>
            <a:r>
              <a:rPr lang="en-BE" dirty="0"/>
              <a:t>l 30 ottobre</a:t>
            </a:r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F1202E-8899-10B9-C6E1-E1B89C5A5A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46237" y="4123876"/>
            <a:ext cx="849313" cy="8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203C46-894E-4A15-AD7D-37E3E0023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11701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2025-09-02T13:37:34Z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2025-09-02T13:37:34Z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769edd18-61da-4661-a857-9195c0354346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